
<file path=[Content_Types].xml><?xml version="1.0" encoding="utf-8"?>
<Types xmlns="http://schemas.openxmlformats.org/package/2006/content-types">
  <Default Extension="jpg" ContentType="image/jp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19507200" cy="14630400"/>
  <p:notesSz cx="195072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8" d="100"/>
          <a:sy n="38" d="100"/>
        </p:scale>
        <p:origin x="1522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63040" y="4535424"/>
            <a:ext cx="16581120" cy="30723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926080" y="8193024"/>
            <a:ext cx="13655040" cy="3657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75360" y="3364992"/>
            <a:ext cx="8485632" cy="9656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046208" y="3364992"/>
            <a:ext cx="8485632" cy="9656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75360" y="585216"/>
            <a:ext cx="17556480" cy="23408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75360" y="3364992"/>
            <a:ext cx="17556480" cy="9656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632448" y="13606272"/>
            <a:ext cx="6242304" cy="731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75360" y="13606272"/>
            <a:ext cx="4486656" cy="731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045185" y="13606272"/>
            <a:ext cx="4486656" cy="731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67F10C2-F96C-411B-BEC4-421ACAD98F3F}"/>
              </a:ext>
            </a:extLst>
          </p:cNvPr>
          <p:cNvSpPr/>
          <p:nvPr/>
        </p:nvSpPr>
        <p:spPr>
          <a:xfrm>
            <a:off x="2743200" y="6324600"/>
            <a:ext cx="14706600" cy="685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Professor &amp; Lawyer </a:t>
            </a:r>
            <a:br>
              <a:rPr lang="en-US" sz="96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</a:br>
            <a:r>
              <a:rPr lang="en-US" sz="96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Puttu Guru Prasad</a:t>
            </a:r>
            <a:br>
              <a:rPr lang="en-US" sz="96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</a:br>
            <a:r>
              <a:rPr lang="en-US" sz="96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VIVA-VVIT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9</Words>
  <Application>Microsoft Office PowerPoint</Application>
  <PresentationFormat>Custom</PresentationFormat>
  <Paragraphs>1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Calibri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Puttu Guruprasad</dc:creator>
  <cp:lastModifiedBy>Puttu Guruprasad</cp:lastModifiedBy>
  <cp:revision>1</cp:revision>
  <dcterms:created xsi:type="dcterms:W3CDTF">2024-02-10T11:03:30Z</dcterms:created>
  <dcterms:modified xsi:type="dcterms:W3CDTF">2024-02-10T11:06:57Z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2024-02-03T00:00:00Z</vt:filetime>
  </property>
  <property fmtid="{D5CDD505-2E9C-101B-9397-08002B2CF9AE}" pid="3" name="LastSaved">
    <vt:filetime>2024-02-03T00:00:00Z</vt:filetime>
  </property>
</Properties>
</file>